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A3DD-213B-4021-9D42-4064BF51906F}" type="datetimeFigureOut">
              <a:rPr lang="es-ES" smtClean="0"/>
              <a:t>02/10/2012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5CBF-32A8-428F-B986-7770C45E57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87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A3DD-213B-4021-9D42-4064BF51906F}" type="datetimeFigureOut">
              <a:rPr lang="es-ES" smtClean="0"/>
              <a:t>02/10/2012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5CBF-32A8-428F-B986-7770C45E57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6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7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es-ES" smtClean="0">
                <a:solidFill>
                  <a:srgbClr val="FEE2EE"/>
                </a:solidFill>
              </a:rPr>
              <a:t>¿ Qué es la persuasión?</a:t>
            </a:r>
            <a:endParaRPr lang="es-ES">
              <a:solidFill>
                <a:srgbClr val="FEE2EE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Presentación en pantalla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¿ Qué es la persuasión?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uvm</dc:creator>
  <cp:lastModifiedBy>uvm</cp:lastModifiedBy>
  <cp:revision>1</cp:revision>
  <dcterms:created xsi:type="dcterms:W3CDTF">2012-10-02T12:42:13Z</dcterms:created>
  <dcterms:modified xsi:type="dcterms:W3CDTF">2012-10-02T12:42:47Z</dcterms:modified>
</cp:coreProperties>
</file>